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  <p:sldId id="257" r:id="rId4"/>
    <p:sldId id="259" r:id="rId5"/>
    <p:sldId id="260" r:id="rId6"/>
    <p:sldId id="258" r:id="rId7"/>
    <p:sldId id="26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6" autoAdjust="0"/>
    <p:restoredTop sz="94660"/>
  </p:normalViewPr>
  <p:slideViewPr>
    <p:cSldViewPr snapToGrid="0">
      <p:cViewPr varScale="1">
        <p:scale>
          <a:sx n="93" d="100"/>
          <a:sy n="93" d="100"/>
        </p:scale>
        <p:origin x="54" y="5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BCA376-B48F-4741-B9F2-E456988A3D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93C130-DBB3-4869-9DAB-9D8074E0EB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432703-433F-4A9A-ABE4-A7D2F6D9A5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A0E89-1F31-4356-801F-2C9C1ABF1A30}" type="datetimeFigureOut">
              <a:rPr lang="en-US" smtClean="0"/>
              <a:t>6/28/2018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E2A3AF-9FB1-4DDA-8672-653F276A30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B27065-B205-43F3-8A89-6FA40C7F7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44C8F-940E-4B2C-BC46-3421962265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5716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534087-6B82-48C0-8988-0CB67F047F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1274E12-7C79-4AFA-A09B-D3B6B4A9A1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B5D1C4-970D-4DCB-8579-690F7D3EC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A0E89-1F31-4356-801F-2C9C1ABF1A30}" type="datetimeFigureOut">
              <a:rPr lang="en-US" smtClean="0"/>
              <a:t>6/28/2018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407D74-509B-48F5-A019-2A57A26E39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5258B4-E130-4A14-B303-8E548796DC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44C8F-940E-4B2C-BC46-3421962265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6882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5099C21-9A19-476B-9152-975BF88000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66718C-386B-4311-B1CC-D49294776F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1BAB17-EDFC-42A8-B9C9-201F18866E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A0E89-1F31-4356-801F-2C9C1ABF1A30}" type="datetimeFigureOut">
              <a:rPr lang="en-US" smtClean="0"/>
              <a:t>6/28/2018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4372BC-5814-429C-8650-A86835CD2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D1D50F-4886-4967-887B-23268445E8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44C8F-940E-4B2C-BC46-3421962265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683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5C23F0-557D-4083-A078-59F6982F70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80BF23-E216-47A7-B10C-A0E2FA3C6A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CE6FB9-4796-4F2D-85BA-572921B47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A0E89-1F31-4356-801F-2C9C1ABF1A30}" type="datetimeFigureOut">
              <a:rPr lang="en-US" smtClean="0"/>
              <a:t>6/28/2018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F935B8-CF46-4340-A7DA-F6399D3E9F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3CAE45-4928-4A2E-99C0-BA27FFAB3C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44C8F-940E-4B2C-BC46-3421962265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271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424EF8-1FFF-4FAF-A470-F8B2EC9B34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C1002F-9E3E-4148-A083-CB92ACB79D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833229-F3B2-49CB-B808-B8E26F1924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A0E89-1F31-4356-801F-2C9C1ABF1A30}" type="datetimeFigureOut">
              <a:rPr lang="en-US" smtClean="0"/>
              <a:t>6/28/2018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BBF892-E1D1-4FE7-86E2-4304EBF370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53EAE4-EBBE-44C2-A560-DF20F19E68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44C8F-940E-4B2C-BC46-3421962265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1523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F23B34-D55C-44E4-A0B2-36F9DA177A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10730E-122E-4870-B7BD-B9A1352999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B43AE4-A8B6-4C43-8ACE-85AF593276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2BAE7F-BE42-43CF-8B91-9CEB78B663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A0E89-1F31-4356-801F-2C9C1ABF1A30}" type="datetimeFigureOut">
              <a:rPr lang="en-US" smtClean="0"/>
              <a:t>6/28/2018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C9C0D9-51D8-467C-8CC7-27764838BA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3190CB-DB32-423A-9564-11D126526E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44C8F-940E-4B2C-BC46-3421962265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8894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BBC56-945B-4CD3-AF0E-7F48EA201B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9D1C52-E3A7-4A6D-A222-B5A8CFE426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948DBC-C73F-436B-B135-97754062CF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873FDF-0545-4939-9F05-56502361AE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A6B7184-BD51-42D9-A6D2-36DFFFF6DBB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E127A17-8195-455C-BFF8-7E7161776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A0E89-1F31-4356-801F-2C9C1ABF1A30}" type="datetimeFigureOut">
              <a:rPr lang="en-US" smtClean="0"/>
              <a:t>6/28/2018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5B01BC4-C102-40B6-AC94-FAB3180929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1DB5DC1-B0BD-4FAC-97D5-F771FF2024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44C8F-940E-4B2C-BC46-3421962265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2792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ED1405-0DAD-4627-9C3F-FAC861C409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3FA798-8FC8-472B-AC94-F305FABFA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A0E89-1F31-4356-801F-2C9C1ABF1A30}" type="datetimeFigureOut">
              <a:rPr lang="en-US" smtClean="0"/>
              <a:t>6/28/2018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D64C30D-CDC0-46C8-B8EE-62ADAFF894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DF9289C-3D46-4393-A529-D4C6275F16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44C8F-940E-4B2C-BC46-3421962265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3068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9817C4E-AE0D-4F32-91F4-EE5DF653B3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A0E89-1F31-4356-801F-2C9C1ABF1A30}" type="datetimeFigureOut">
              <a:rPr lang="en-US" smtClean="0"/>
              <a:t>6/28/2018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57E5E46-924F-4842-879F-FCECA6CAB0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5971AD-3709-43A2-96FB-D36E0E750E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44C8F-940E-4B2C-BC46-3421962265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2260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6A14C7-D2F7-4860-A24D-F5C83C8B9E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D77EDE-D07B-4ABE-BE51-9F71E4EBB3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2D43FD-CB90-41DE-B753-C65BB22DDD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03086F-AE78-4841-A81E-B56837D370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A0E89-1F31-4356-801F-2C9C1ABF1A30}" type="datetimeFigureOut">
              <a:rPr lang="en-US" smtClean="0"/>
              <a:t>6/28/2018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0BDDCB-562E-446B-9E43-5FA070610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A0B4D-5084-48CA-88FA-BEA08D744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44C8F-940E-4B2C-BC46-3421962265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1849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703A1-D818-40F5-84A6-9718090496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F182D7D-70C3-4743-8B99-CFDDAE3634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237FFD-B6C1-4C21-9D32-1B9143D8E3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8B7CA6-1AC4-4292-9340-1306DB49C9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A0E89-1F31-4356-801F-2C9C1ABF1A30}" type="datetimeFigureOut">
              <a:rPr lang="en-US" smtClean="0"/>
              <a:t>6/28/2018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8A2953-4301-433D-B7F3-C8AE517D56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2AC411-1863-4ACC-82EB-D793F031F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44C8F-940E-4B2C-BC46-3421962265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80715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2112CFF-9631-47AF-BD47-DD07015BB4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8E6B29-5F93-413A-98C2-F65BFE372F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A02473-CFF6-42FF-800E-5E7207114B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DA0E89-1F31-4356-801F-2C9C1ABF1A30}" type="datetimeFigureOut">
              <a:rPr lang="en-US" smtClean="0"/>
              <a:t>6/28/2018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69A830-A04D-4EA2-A86A-27BB3376A6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23E171-2B52-4381-A412-D0231927BC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344C8F-940E-4B2C-BC46-3421962265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687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C09F000-62B2-4592-8C68-FD8CAEF1E39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MedicAlert</a:t>
            </a:r>
            <a:r>
              <a:rPr lang="en-US" dirty="0"/>
              <a:t> Foundation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2AE4EB11-768F-4CA3-AD7A-EA60C2AB9E4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New Website Homepage</a:t>
            </a:r>
          </a:p>
        </p:txBody>
      </p:sp>
    </p:spTree>
    <p:extLst>
      <p:ext uri="{BB962C8B-B14F-4D97-AF65-F5344CB8AC3E}">
        <p14:creationId xmlns:p14="http://schemas.microsoft.com/office/powerpoint/2010/main" val="11510585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4D7042C-6F7D-4977-9BBD-1B0861BB892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41" t="7196" r="2098" b="17778"/>
          <a:stretch/>
        </p:blipFill>
        <p:spPr>
          <a:xfrm>
            <a:off x="1113971" y="1494972"/>
            <a:ext cx="9964057" cy="5145314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0433C555-0F81-46E0-A778-013E5AB6A0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Homepage – Hero Image</a:t>
            </a:r>
          </a:p>
        </p:txBody>
      </p:sp>
    </p:spTree>
    <p:extLst>
      <p:ext uri="{BB962C8B-B14F-4D97-AF65-F5344CB8AC3E}">
        <p14:creationId xmlns:p14="http://schemas.microsoft.com/office/powerpoint/2010/main" val="39975997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EF96C9A-D14E-4921-ADFD-0950710F334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82" t="7936" r="2240" b="30370"/>
          <a:stretch/>
        </p:blipFill>
        <p:spPr>
          <a:xfrm>
            <a:off x="1052286" y="1690688"/>
            <a:ext cx="9935030" cy="4230914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DF1E3A3D-9989-47BE-8C1D-277B493DBE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Homepage – Blade 1</a:t>
            </a:r>
          </a:p>
        </p:txBody>
      </p:sp>
    </p:spTree>
    <p:extLst>
      <p:ext uri="{BB962C8B-B14F-4D97-AF65-F5344CB8AC3E}">
        <p14:creationId xmlns:p14="http://schemas.microsoft.com/office/powerpoint/2010/main" val="35426041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F1E3A3D-9989-47BE-8C1D-277B493DBE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Homepage – Blade 2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BB47EB3-97D0-4BFC-A682-5DFB40E34F5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2" t="7935" r="2593" b="29207"/>
          <a:stretch/>
        </p:blipFill>
        <p:spPr>
          <a:xfrm>
            <a:off x="838200" y="1792515"/>
            <a:ext cx="9906000" cy="4310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5105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F1E3A3D-9989-47BE-8C1D-277B493DBE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Homepage – Blade 3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5E9F6FD-00E9-4066-B894-615ECBE59D3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22" t="7725" r="2099" b="11323"/>
          <a:stretch/>
        </p:blipFill>
        <p:spPr>
          <a:xfrm>
            <a:off x="936171" y="1306284"/>
            <a:ext cx="9935030" cy="5551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4647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F1E3A3D-9989-47BE-8C1D-277B493DBE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Homepage – Blade 4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8537BAD-DD48-4039-AF0D-730895A418A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64" t="7831" r="1816" b="7937"/>
          <a:stretch/>
        </p:blipFill>
        <p:spPr>
          <a:xfrm>
            <a:off x="1157514" y="1349829"/>
            <a:ext cx="9271001" cy="5382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2104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F1E3A3D-9989-47BE-8C1D-277B493DBE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Website – Footer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65550FD-E81E-4083-AA66-0BFC8AD89F1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93" t="55238" r="2029" b="5324"/>
          <a:stretch/>
        </p:blipFill>
        <p:spPr>
          <a:xfrm>
            <a:off x="547915" y="2598059"/>
            <a:ext cx="11267918" cy="3067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3866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28</Words>
  <Application>Microsoft Office PowerPoint</Application>
  <PresentationFormat>Widescreen</PresentationFormat>
  <Paragraphs>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MedicAlert Foundation</vt:lpstr>
      <vt:lpstr>Homepage – Hero Image</vt:lpstr>
      <vt:lpstr>Homepage – Blade 1</vt:lpstr>
      <vt:lpstr>Homepage – Blade 2</vt:lpstr>
      <vt:lpstr>Homepage – Blade 3</vt:lpstr>
      <vt:lpstr>Homepage – Blade 4</vt:lpstr>
      <vt:lpstr>Website – Footer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Varnum, Kathryn</dc:creator>
  <cp:lastModifiedBy>Jervis, Josefina</cp:lastModifiedBy>
  <cp:revision>2</cp:revision>
  <dcterms:created xsi:type="dcterms:W3CDTF">2018-06-28T15:36:08Z</dcterms:created>
  <dcterms:modified xsi:type="dcterms:W3CDTF">2018-06-28T15:55:24Z</dcterms:modified>
</cp:coreProperties>
</file>